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  <p:sldMasterId id="2147483693" r:id="rId5"/>
  </p:sldMasterIdLst>
  <p:notesMasterIdLst>
    <p:notesMasterId r:id="rId20"/>
  </p:notesMasterIdLst>
  <p:sldIdLst>
    <p:sldId id="256" r:id="rId6"/>
    <p:sldId id="439" r:id="rId7"/>
    <p:sldId id="339" r:id="rId8"/>
    <p:sldId id="438" r:id="rId9"/>
    <p:sldId id="440" r:id="rId10"/>
    <p:sldId id="258" r:id="rId11"/>
    <p:sldId id="259" r:id="rId12"/>
    <p:sldId id="261" r:id="rId13"/>
    <p:sldId id="260" r:id="rId14"/>
    <p:sldId id="263" r:id="rId15"/>
    <p:sldId id="262" r:id="rId16"/>
    <p:sldId id="265" r:id="rId17"/>
    <p:sldId id="264" r:id="rId18"/>
    <p:sldId id="44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AC727-803C-43B2-9249-5E0C32AC16D8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C367B-E873-4E5F-9A28-887044CE92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449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0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6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36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8482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51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74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4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73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56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809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94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888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858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6863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862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9497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547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4491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5671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3159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9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0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9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5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6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3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17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9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8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40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od-est.tbm.tudelft.nl/wiki/index.php/Bestand:Doelenboom.png" TargetMode="Externa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tsg.nl/test/thomas-kilmann-conflicthanterings-test/" TargetMode="Externa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beelding met gras, stof, tafel, rood&#10;&#10;Automatisch gegenereerde beschrijving">
            <a:extLst>
              <a:ext uri="{FF2B5EF4-FFF2-40B4-BE49-F238E27FC236}">
                <a16:creationId xmlns:a16="http://schemas.microsoft.com/office/drawing/2014/main" id="{C9971A12-D469-4B25-9AF6-4D3C888C2D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25" b="256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 flipH="1">
            <a:off x="7737531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36C5F9-0AED-445F-A0D2-7A0C82598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4543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l-NL" sz="4400"/>
              <a:t>Community verbonden</a:t>
            </a:r>
            <a:endParaRPr lang="nl-NL" sz="44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BE6408-6BE2-4AB8-BA3B-AB12E9D66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4543" y="4009771"/>
            <a:ext cx="3503122" cy="1244361"/>
          </a:xfrm>
        </p:spPr>
        <p:txBody>
          <a:bodyPr>
            <a:normAutofit lnSpcReduction="10000"/>
          </a:bodyPr>
          <a:lstStyle/>
          <a:p>
            <a:pPr algn="l"/>
            <a:r>
              <a:rPr lang="nl-NL" sz="3600" dirty="0">
                <a:solidFill>
                  <a:srgbClr val="D79528"/>
                </a:solidFill>
              </a:rPr>
              <a:t>Presentatie donderdag 4-3</a:t>
            </a:r>
          </a:p>
        </p:txBody>
      </p:sp>
    </p:spTree>
    <p:extLst>
      <p:ext uri="{BB962C8B-B14F-4D97-AF65-F5344CB8AC3E}">
        <p14:creationId xmlns:p14="http://schemas.microsoft.com/office/powerpoint/2010/main" val="3479362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Maak het meetbaar!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1027" name="Picture 3" descr="Doelenboom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18" y="1375392"/>
            <a:ext cx="10882164" cy="480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78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Oefening Doelenboom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Maak een Doelenboom van ‘Leefbaarheid in de wijk’.</a:t>
            </a:r>
          </a:p>
          <a:p>
            <a:pPr marL="0" indent="0">
              <a:buNone/>
            </a:pPr>
            <a:r>
              <a:rPr lang="nl-NL" dirty="0"/>
              <a:t>(max 3 – 6).</a:t>
            </a:r>
          </a:p>
        </p:txBody>
      </p:sp>
    </p:spTree>
    <p:extLst>
      <p:ext uri="{BB962C8B-B14F-4D97-AF65-F5344CB8AC3E}">
        <p14:creationId xmlns:p14="http://schemas.microsoft.com/office/powerpoint/2010/main" val="1116435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PDCA-cyclus</a:t>
            </a:r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9" y="1844824"/>
            <a:ext cx="5760640" cy="31683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351584" y="5445225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Zijn we nog op de goede weg?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112224" y="1412776"/>
            <a:ext cx="216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Plan: verbeteringen?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Do: voer ze uit.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Check: evalueer effect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Act: pas aan</a:t>
            </a:r>
          </a:p>
        </p:txBody>
      </p:sp>
    </p:spTree>
    <p:extLst>
      <p:ext uri="{BB962C8B-B14F-4D97-AF65-F5344CB8AC3E}">
        <p14:creationId xmlns:p14="http://schemas.microsoft.com/office/powerpoint/2010/main" val="347044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eaninfo.nl/wp-content/uploads/2017/09/PDCA_Cir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14" y="274727"/>
            <a:ext cx="5902234" cy="590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337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190C402-7946-4A9F-8D95-6B92D36B1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3795" y="965196"/>
            <a:ext cx="5977393" cy="4781641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6F089D-1F75-40A9-BDBD-C648FE8E1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3795" y="965196"/>
            <a:ext cx="5977393" cy="47816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1392651-A5DD-4633-A0AD-A1B9338EE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597" y="318820"/>
            <a:ext cx="5125787" cy="240911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BE445C2-04F8-460F-8381-01C45E66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965196"/>
            <a:ext cx="3732901" cy="4781641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EBFFF1-E747-4580-BF30-AA81B948B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965195"/>
            <a:ext cx="3732901" cy="47816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A781FE-5F86-4C7B-82FB-1D61562F4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5782" y="3549796"/>
            <a:ext cx="2870646" cy="1975498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CE85360B-622D-4E45-A27E-F2C8713C786A}"/>
              </a:ext>
            </a:extLst>
          </p:cNvPr>
          <p:cNvSpPr txBox="1"/>
          <p:nvPr/>
        </p:nvSpPr>
        <p:spPr>
          <a:xfrm>
            <a:off x="1024414" y="2921718"/>
            <a:ext cx="58667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chemeClr val="accent3"/>
                </a:solidFill>
              </a:rPr>
              <a:t>Na de lunch:</a:t>
            </a:r>
          </a:p>
          <a:p>
            <a:pPr algn="ctr"/>
            <a:r>
              <a:rPr lang="nl-NL" sz="2800" dirty="0">
                <a:solidFill>
                  <a:schemeClr val="accent3"/>
                </a:solidFill>
              </a:rPr>
              <a:t>AVO</a:t>
            </a:r>
          </a:p>
          <a:p>
            <a:pPr algn="ctr"/>
            <a:endParaRPr lang="nl-NL" sz="2800" dirty="0">
              <a:solidFill>
                <a:schemeClr val="accent3"/>
              </a:solidFill>
            </a:endParaRPr>
          </a:p>
          <a:p>
            <a:pPr algn="ctr"/>
            <a:r>
              <a:rPr lang="nl-NL" sz="2800" b="1" dirty="0">
                <a:solidFill>
                  <a:schemeClr val="accent3"/>
                </a:solidFill>
              </a:rPr>
              <a:t>Vrijdag </a:t>
            </a:r>
          </a:p>
          <a:p>
            <a:pPr algn="ctr"/>
            <a:r>
              <a:rPr lang="nl-NL" sz="2800" dirty="0">
                <a:solidFill>
                  <a:schemeClr val="accent3"/>
                </a:solidFill>
              </a:rPr>
              <a:t>Ochtend IBS met Marieke en Thomas </a:t>
            </a:r>
          </a:p>
          <a:p>
            <a:pPr algn="ctr"/>
            <a:r>
              <a:rPr lang="nl-NL" sz="2800" dirty="0">
                <a:solidFill>
                  <a:schemeClr val="accent3"/>
                </a:solidFill>
              </a:rPr>
              <a:t>Middag L&amp;O: escaperoom! </a:t>
            </a:r>
          </a:p>
          <a:p>
            <a:endParaRPr lang="nl-NL" dirty="0">
              <a:solidFill>
                <a:schemeClr val="accent3"/>
              </a:solidFill>
            </a:endParaRPr>
          </a:p>
          <a:p>
            <a:endParaRPr lang="nl-NL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2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156FA6-7C28-401C-9811-5E9507272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/>
              <a:t>Deze week: 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2">
            <a:extLst>
              <a:ext uri="{FF2B5EF4-FFF2-40B4-BE49-F238E27FC236}">
                <a16:creationId xmlns:a16="http://schemas.microsoft.com/office/drawing/2014/main" id="{CF474E53-A21E-4F38-AD5B-8F5EB46FE8F6}"/>
              </a:ext>
            </a:extLst>
          </p:cNvPr>
          <p:cNvSpPr txBox="1"/>
          <p:nvPr/>
        </p:nvSpPr>
        <p:spPr>
          <a:xfrm>
            <a:off x="5252560" y="1023257"/>
            <a:ext cx="6025645" cy="457045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Dinsdag: herhalen, planning aanscherpen, go/nog go, LA Krachtenveldanalyse met Stijn en Pascalle 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endParaRPr lang="en-US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Woensdag: ochtend over conflicthantering &amp; je eigen stijl hierin, communicatieplan afmaken (Pascalle) en presentatie voorbereiden. Middag krijgen alle groepen adviesgesprek over communicatieplan met Stijn en Thomas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endParaRPr lang="en-US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Donderdag: 2</a:t>
            </a:r>
            <a:r>
              <a:rPr lang="en-US" baseline="300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e</a:t>
            </a:r>
            <a: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uur = voorbereiding van vrijdag. 3</a:t>
            </a:r>
            <a:r>
              <a:rPr lang="en-US" baseline="300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e</a:t>
            </a:r>
            <a: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uur gaat over Doelenboom met Walter en Pascalle  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endParaRPr lang="en-US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Vrijdag input over financiën, projectplan bijwerken en presentaties van de communicatieplannen aan elkaar met Marieke en Thomas. 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endParaRPr lang="en-US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6278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9175" y="1195686"/>
            <a:ext cx="8860565" cy="648072"/>
          </a:xfrm>
        </p:spPr>
        <p:txBody>
          <a:bodyPr/>
          <a:lstStyle/>
          <a:p>
            <a:r>
              <a:rPr lang="nl-NL" sz="2400" dirty="0"/>
              <a:t>Even korte terugblik op opdracht van gisteren! </a:t>
            </a:r>
            <a:br>
              <a:rPr lang="nl-NL" sz="2400" dirty="0"/>
            </a:br>
            <a:br>
              <a:rPr lang="nl-NL" sz="2400" dirty="0"/>
            </a:br>
            <a:r>
              <a:rPr lang="nl-NL" sz="2000" dirty="0"/>
              <a:t>Individuele opdracht: 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9175" y="2121159"/>
            <a:ext cx="10497488" cy="3796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/>
              <a:t>1. Vul de zelftest in van </a:t>
            </a:r>
            <a:r>
              <a:rPr lang="nl-NL" sz="1800" dirty="0" err="1"/>
              <a:t>Kilmann</a:t>
            </a:r>
            <a:r>
              <a:rPr lang="nl-NL" sz="1800" dirty="0"/>
              <a:t> en ontdek je voorkeurs-stijl:</a:t>
            </a:r>
          </a:p>
          <a:p>
            <a:pPr marL="0" indent="0">
              <a:buNone/>
            </a:pPr>
            <a:r>
              <a:rPr lang="nl-NL" sz="1800" dirty="0">
                <a:hlinkClick r:id="rId2"/>
              </a:rPr>
              <a:t>https://btsg.nl/test/thomas-kilmann-conflicthanterings-test/</a:t>
            </a:r>
            <a:r>
              <a:rPr lang="nl-NL" sz="1800" dirty="0"/>
              <a:t> </a:t>
            </a:r>
          </a:p>
          <a:p>
            <a:pPr marL="0" indent="0">
              <a:buNone/>
            </a:pPr>
            <a:r>
              <a:rPr lang="nl-NL" sz="1800" dirty="0"/>
              <a:t>2. Welke conflictstijl gebruik je het meest? Geef 2 voorbeelden (STARR) van situaties en leg uit hoe je handelde.</a:t>
            </a:r>
          </a:p>
          <a:p>
            <a:pPr marL="0" indent="0">
              <a:buNone/>
            </a:pPr>
            <a:r>
              <a:rPr lang="nl-NL" sz="1800" dirty="0"/>
              <a:t>3. Welke conflictstijl is je tegenpool? Licht dit toe.</a:t>
            </a:r>
          </a:p>
          <a:p>
            <a:pPr marL="0" indent="0">
              <a:buNone/>
            </a:pPr>
            <a:r>
              <a:rPr lang="nl-NL" sz="1800" b="1" dirty="0"/>
              <a:t>&gt; Maak hierover een word-document van dat je upload (ergens) op je Wiks-portfolio. 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2000" b="1" dirty="0"/>
              <a:t>Groepsopdracht: </a:t>
            </a:r>
          </a:p>
          <a:p>
            <a:pPr marL="0" indent="0">
              <a:buNone/>
            </a:pPr>
            <a:r>
              <a:rPr lang="nl-NL" sz="1800" dirty="0"/>
              <a:t>1. Bespreek vandaag samen waar jullie mogelijk conflicten tegenkomen tijdens de bijeenkomst die je organiseert voor jouw community. </a:t>
            </a:r>
          </a:p>
        </p:txBody>
      </p:sp>
    </p:spTree>
    <p:extLst>
      <p:ext uri="{BB962C8B-B14F-4D97-AF65-F5344CB8AC3E}">
        <p14:creationId xmlns:p14="http://schemas.microsoft.com/office/powerpoint/2010/main" val="35989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tarr">
            <a:extLst>
              <a:ext uri="{FF2B5EF4-FFF2-40B4-BE49-F238E27FC236}">
                <a16:creationId xmlns:a16="http://schemas.microsoft.com/office/drawing/2014/main" id="{7963F0D3-E833-4F1B-9BF4-A5D7D3843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612" y="823057"/>
            <a:ext cx="5423952" cy="498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34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2330449"/>
          </a:xfrm>
        </p:spPr>
        <p:txBody>
          <a:bodyPr anchor="t"/>
          <a:lstStyle/>
          <a:p>
            <a:r>
              <a:rPr lang="nl-NL" b="1" dirty="0"/>
              <a:t>NU:</a:t>
            </a:r>
            <a:br>
              <a:rPr lang="nl-NL" b="1" dirty="0"/>
            </a:br>
            <a:r>
              <a:rPr lang="nl-NL" b="1" dirty="0"/>
              <a:t>Projectmanagement</a:t>
            </a:r>
            <a:endParaRPr lang="nl-NL" sz="4400" b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811" y="1544637"/>
            <a:ext cx="6936377" cy="411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Aanleiding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0186FAF-7584-4986-9EC9-D0B2B315D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850" y="3931921"/>
            <a:ext cx="4852300" cy="213148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838200" y="1573123"/>
            <a:ext cx="101215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2800" b="1" dirty="0">
                <a:latin typeface="+mn-lt"/>
              </a:rPr>
              <a:t>Community</a:t>
            </a:r>
          </a:p>
          <a:p>
            <a:pPr marL="0" indent="0">
              <a:buNone/>
            </a:pPr>
            <a:endParaRPr lang="nl-NL" dirty="0">
              <a:latin typeface="+mn-lt"/>
            </a:endParaRPr>
          </a:p>
          <a:p>
            <a:pPr marL="0" indent="0">
              <a:buNone/>
            </a:pPr>
            <a:r>
              <a:rPr lang="nl-NL" sz="2800" dirty="0">
                <a:latin typeface="+mn-lt"/>
              </a:rPr>
              <a:t>In een community zijn mensen met een gezamenlijk doel, interesse of ideeën verbonden, én communiceren of werken samen met elkaar om samen meer te weten of te kunnen dan ieder afzonderlijk.</a:t>
            </a:r>
          </a:p>
        </p:txBody>
      </p:sp>
    </p:spTree>
    <p:extLst>
      <p:ext uri="{BB962C8B-B14F-4D97-AF65-F5344CB8AC3E}">
        <p14:creationId xmlns:p14="http://schemas.microsoft.com/office/powerpoint/2010/main" val="67457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Projectplan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160" y="1438682"/>
            <a:ext cx="4714875" cy="45815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647" y="2764245"/>
            <a:ext cx="75819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1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Projectfases</a:t>
            </a:r>
          </a:p>
        </p:txBody>
      </p:sp>
      <p:pic>
        <p:nvPicPr>
          <p:cNvPr id="4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85" y="182244"/>
            <a:ext cx="7366715" cy="5822967"/>
          </a:xfrm>
        </p:spPr>
      </p:pic>
      <p:pic>
        <p:nvPicPr>
          <p:cNvPr id="5" name="Tijdelijke aanduiding voor inhoud 7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2"/>
          <a:stretch/>
        </p:blipFill>
        <p:spPr bwMode="auto">
          <a:xfrm>
            <a:off x="5634446" y="182243"/>
            <a:ext cx="5719354" cy="582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838200" y="1573123"/>
            <a:ext cx="1012153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2800" b="1" dirty="0">
                <a:latin typeface="+mn-lt"/>
              </a:rPr>
              <a:t>Initiatief fase</a:t>
            </a:r>
          </a:p>
          <a:p>
            <a:pPr marL="0" indent="0">
              <a:buNone/>
            </a:pPr>
            <a:endParaRPr lang="nl-NL" sz="2800" b="1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+mn-lt"/>
              </a:rPr>
              <a:t>Ideeën generen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+mn-lt"/>
              </a:rPr>
              <a:t>Schrijven projectvoorstel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+mn-lt"/>
              </a:rPr>
              <a:t>Go/ no-go moment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+mn-lt"/>
              </a:rPr>
              <a:t>Vaststellen projectleider</a:t>
            </a:r>
          </a:p>
        </p:txBody>
      </p:sp>
    </p:spTree>
    <p:extLst>
      <p:ext uri="{BB962C8B-B14F-4D97-AF65-F5344CB8AC3E}">
        <p14:creationId xmlns:p14="http://schemas.microsoft.com/office/powerpoint/2010/main" val="323889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doelenboo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588" y="91440"/>
            <a:ext cx="8345669" cy="60037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Doelenboom</a:t>
            </a:r>
          </a:p>
        </p:txBody>
      </p:sp>
    </p:spTree>
    <p:extLst>
      <p:ext uri="{BB962C8B-B14F-4D97-AF65-F5344CB8AC3E}">
        <p14:creationId xmlns:p14="http://schemas.microsoft.com/office/powerpoint/2010/main" val="127132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LeftStep">
      <a:dk1>
        <a:srgbClr val="000000"/>
      </a:dk1>
      <a:lt1>
        <a:srgbClr val="FFFFFF"/>
      </a:lt1>
      <a:dk2>
        <a:srgbClr val="412428"/>
      </a:dk2>
      <a:lt2>
        <a:srgbClr val="E2E4E8"/>
      </a:lt2>
      <a:accent1>
        <a:srgbClr val="D79528"/>
      </a:accent1>
      <a:accent2>
        <a:srgbClr val="D34019"/>
      </a:accent2>
      <a:accent3>
        <a:srgbClr val="E52B52"/>
      </a:accent3>
      <a:accent4>
        <a:srgbClr val="D3198E"/>
      </a:accent4>
      <a:accent5>
        <a:srgbClr val="DD2BE5"/>
      </a:accent5>
      <a:accent6>
        <a:srgbClr val="801DD4"/>
      </a:accent6>
      <a:hlink>
        <a:srgbClr val="4976C2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9F375B-9E02-4798-B95B-DBD67EC5063C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7a28104-336f-447d-946e-e305ac2bcd47"/>
    <ds:schemaRef ds:uri="34354c1b-6b8c-435b-ad50-990538c1955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AAFBF82-2AE3-46AD-BA19-F08D99E0CE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359A24-DB20-4FA1-B15C-84A046ECC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327</Words>
  <Application>Microsoft Office PowerPoint</Application>
  <PresentationFormat>Breedbeeld</PresentationFormat>
  <Paragraphs>52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 Pro Cond Light</vt:lpstr>
      <vt:lpstr>Speak Pro</vt:lpstr>
      <vt:lpstr>Wingdings 2</vt:lpstr>
      <vt:lpstr>SlateVTI</vt:lpstr>
      <vt:lpstr>Kantoorthema</vt:lpstr>
      <vt:lpstr>Community verbonden</vt:lpstr>
      <vt:lpstr>Deze week: </vt:lpstr>
      <vt:lpstr>Even korte terugblik op opdracht van gisteren!   Individuele opdracht: </vt:lpstr>
      <vt:lpstr>PowerPoint-presentatie</vt:lpstr>
      <vt:lpstr>NU: Projectmanagement</vt:lpstr>
      <vt:lpstr>Aanleiding</vt:lpstr>
      <vt:lpstr>Projectplan</vt:lpstr>
      <vt:lpstr>Projectfases</vt:lpstr>
      <vt:lpstr>Doelenboom</vt:lpstr>
      <vt:lpstr>Maak het meetbaar!</vt:lpstr>
      <vt:lpstr>Oefening Doelenboom</vt:lpstr>
      <vt:lpstr>PDCA-cyclus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verbonden</dc:title>
  <dc:creator>Pascalle Cup</dc:creator>
  <cp:lastModifiedBy>Pascalle Cup</cp:lastModifiedBy>
  <cp:revision>2</cp:revision>
  <dcterms:created xsi:type="dcterms:W3CDTF">2020-03-04T15:21:08Z</dcterms:created>
  <dcterms:modified xsi:type="dcterms:W3CDTF">2020-03-04T15:22:22Z</dcterms:modified>
</cp:coreProperties>
</file>